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  <p:sldId id="291" r:id="rId38"/>
    <p:sldId id="292" r:id="rId39"/>
    <p:sldId id="294" r:id="rId4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1"/>
      <p:bold r:id="rId42"/>
    </p:embeddedFont>
    <p:embeddedFont>
      <p:font typeface="DX별과그대B" panose="02020600000000000000" pitchFamily="18" charset="-127"/>
      <p:regular r:id="rId43"/>
    </p:embeddedFont>
    <p:embeddedFont>
      <p:font typeface="나눔스퀘어_ac" panose="020B0600000101010101" pitchFamily="50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478" y="-9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운동 경험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운동 미경험</c:v>
                </c:pt>
                <c:pt idx="1">
                  <c:v>취미 스포츠</c:v>
                </c:pt>
                <c:pt idx="2">
                  <c:v>헬스</c:v>
                </c:pt>
                <c:pt idx="3">
                  <c:v>전문 코치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25</c:v>
                </c:pt>
                <c:pt idx="2">
                  <c:v>19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운동 경험</c:v>
                </c:pt>
              </c:strCache>
            </c:strRef>
          </c:tx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운동 미경험</c:v>
                </c:pt>
                <c:pt idx="1">
                  <c:v>취미 스포츠</c:v>
                </c:pt>
                <c:pt idx="2">
                  <c:v>헬스</c:v>
                </c:pt>
                <c:pt idx="3">
                  <c:v>전문 코치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</c:v>
                </c:pt>
                <c:pt idx="1">
                  <c:v>25</c:v>
                </c:pt>
                <c:pt idx="2">
                  <c:v>19</c:v>
                </c:pt>
                <c:pt idx="3">
                  <c:v>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400">
          <a:latin typeface="나눔스퀘어_ac" panose="020B0600000101010101" pitchFamily="50" charset="-127"/>
          <a:ea typeface="나눔스퀘어_ac" panose="020B0600000101010101" pitchFamily="50" charset="-127"/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298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95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64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9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45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8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5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40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0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31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11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CE9EC-D427-43BE-AC84-2E9A00F382B4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3220BF-2012-4844-8FA0-0240DF7A8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68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dex.go.kr/unify/idx-info.do?idxCd=425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wallpaper.wiki-HD-Free-Exercise-Backgrounds-PIC-WPB005918 - Michael Hermann  Personal Training | Ashgrove, Brisban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" t="1360" r="10623" b="1115"/>
          <a:stretch/>
        </p:blipFill>
        <p:spPr bwMode="auto">
          <a:xfrm>
            <a:off x="1" y="496"/>
            <a:ext cx="9144000" cy="685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-1" y="-20593"/>
            <a:ext cx="9144001" cy="6880666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004048" y="404664"/>
            <a:ext cx="367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‘</a:t>
            </a:r>
            <a:r>
              <a:rPr lang="ko-KR" altLang="en-US" sz="36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내몸지킴이</a:t>
            </a:r>
            <a:r>
              <a:rPr lang="en-US" altLang="ko-KR" sz="36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’ </a:t>
            </a:r>
            <a:r>
              <a:rPr lang="ko-KR" altLang="en-US" sz="3600" dirty="0" err="1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앱과</a:t>
            </a:r>
            <a:endParaRPr lang="en-US" altLang="ko-KR" sz="3600" dirty="0" smtClean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DX별과그대B" panose="02020600000000000000" pitchFamily="18" charset="-127"/>
                <a:ea typeface="DX별과그대B" panose="02020600000000000000" pitchFamily="18" charset="-127"/>
              </a:rPr>
              <a:t>스마트 밴드</a:t>
            </a:r>
            <a:endParaRPr lang="ko-KR" altLang="en-US" sz="3600" dirty="0">
              <a:solidFill>
                <a:schemeClr val="bg1"/>
              </a:solidFill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2160" y="1700808"/>
            <a:ext cx="252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슬기로운 병영생활 팀</a:t>
            </a:r>
            <a:endParaRPr lang="en-US" altLang="ko-KR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 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김유현</a:t>
            </a:r>
            <a:endParaRPr lang="en-US" altLang="ko-KR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r>
              <a:rPr lang="en-US" altLang="ko-KR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이예찬</a:t>
            </a:r>
            <a:endParaRPr lang="en-US" altLang="ko-KR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r"/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각 삼각형 14"/>
          <p:cNvSpPr/>
          <p:nvPr/>
        </p:nvSpPr>
        <p:spPr>
          <a:xfrm rot="5400000">
            <a:off x="-53299" y="8620"/>
            <a:ext cx="1656184" cy="1584176"/>
          </a:xfrm>
          <a:prstGeom prst="rtTriangl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>
            <a:off x="-53299" y="5261975"/>
            <a:ext cx="1656184" cy="1584176"/>
          </a:xfrm>
          <a:prstGeom prst="rtTriangle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</a:t>
            </a:r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31640" y="3356992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설정한 두 문제를 해결할 방안으로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브레인스토밍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토의를 한 결과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저희가 구현해야 할 기능들을 고를 수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7353" y="1778722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장병들의 환경에 맞는 운동 자세 및 루틴 정보를 얻기 힘들다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353" y="2426794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 트레이너가 없기 때문에 무리한 운동 중 사고가 발생할 수 있다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31640" y="4509120"/>
            <a:ext cx="61721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이야기를 나눌 수 있는 커뮤니티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정보에 맞추어 자동으로 운동 루틴을 짜주기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관리하고 정보 열람하기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운동을 감지할 시 사용자에게 신호음 보내기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49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</a:t>
            </a:r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12727" y="3501008"/>
            <a:ext cx="7118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기능들 중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1,2,3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어플리케이션으로 해결할 수 있는 문제지만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일과시간에서도 일부 동안만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사용할 수 있어서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앱만으로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기능을 제공하기 힘들고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스마트폰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내장 센서의 한계로 어려움이 있다 생각했습니다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85906" y="1143674"/>
            <a:ext cx="61721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이야기를 나눌 수 있는 커뮤니티 제공하기</a:t>
            </a:r>
            <a:endParaRPr lang="en-US" altLang="ko-KR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정보에 맞추어 자동으로 운동 루틴을 짜주기</a:t>
            </a:r>
            <a:endParaRPr lang="en-US" altLang="ko-KR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관리하고 정보 열람하기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운동을 감지할 시 사용자에게 신호음 보내기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2726" y="5385990"/>
            <a:ext cx="7118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그래서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4, 5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 기능들은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아닌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기기를 직접 개발해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추가로 제공하는 방식을 고안해냈습니다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7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</a:t>
            </a:r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3928263"/>
            <a:ext cx="344613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이야기를 나눌 수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 커뮤니티 제공하기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정보에 맞추어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운동 루틴을 짜주기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194" name="Picture 2" descr="Free Icon | Smartpho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7"/>
            <a:ext cx="1512168" cy="15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755576" y="3717032"/>
            <a:ext cx="3528392" cy="2592288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04048" y="3933056"/>
            <a:ext cx="3096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관리하고 정보 열람하기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운동을 감지할 시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사용자에게 신호음 보내기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24028" y="3717032"/>
            <a:ext cx="3528392" cy="2592288"/>
          </a:xfrm>
          <a:prstGeom prst="roundRect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Heartrate, watch, timer, band, rate, smartwatch, fitness icon -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051" y="1628800"/>
            <a:ext cx="1975285" cy="197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403648" y="1106248"/>
            <a:ext cx="223224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72100" y="1106248"/>
            <a:ext cx="223224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560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344613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근육 부위 별 운동 방법 제공하기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012355"/>
            <a:ext cx="73795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크게 근육 부위를 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어깨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복부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둔부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가지로 분류합니다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각 핵심 부위를 자극하는 운동들을 한 눈에 볼 수 있게 리스트에 정리하고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리스트의 아이템 요소를 클릭 시 세부 운동 내용과 운동 방법을 정리한 영상을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볼 수 있게 디자인합니다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리스트에서 확인한 운동은 구독을 통해 추후 운동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루틴을 짤 때 우선 배치하는데 사용할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체력단련실의 환경에 맞추어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덤벨의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유무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바벨의 유무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 운동기구의 유무에 따라 필터를 적용할 수도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1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1196752"/>
            <a:ext cx="5534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 이야기를 나눌 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제공하기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267287"/>
            <a:ext cx="73795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군에서의 운동에 대한 커뮤니티는 마땅히 없습니다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사회에서 헬스와 관련된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커뮤니티들은 존재해도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군대와 같은 특수한 환경에서의 운동을 다루는 커뮤니티는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개인이 가지고 있는 군에서의 운동 정보나 여러 가지 팁들을 공유할 수 있는 커뮤니티를 제공하고자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게시하고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추천해 다른 사람들에게 홍보할 수 있는 기능을 만들고자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8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7544" y="1196752"/>
            <a:ext cx="55343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정보에 맞추어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루틴을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짜주기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267287"/>
            <a:ext cx="737951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사회의 헬스장에는 여러 전문 운동기구들과 헬스 트레이너들이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도움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도움되는 정보들을 구하기 쉽습니다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군의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상대적으로 환경이 열악합니다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 운동기구는 커녕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덤벨이나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바벨이 없는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또한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인터넷에 올라오는 루틴 내용들은 개개인의 정보를 반영하지 못했고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이런 열악한 체력단련실의 상황도 고려하지 못했습니다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저희는 사용자 설정으로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운동 환경에 대한 정보를 얻고 간단한 예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아니오 질문을 통해 자동으로 운동 루틴을 짜주는 기능을 제공하고자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069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53183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운동 일정을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관리하고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열람하기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012355"/>
            <a:ext cx="73795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군인은 일과시간 중 일부만 휴대폰을 사용할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휴대폰 사용시간을 제외하고는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앱에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접근할 방법이 없어서 위 기능들을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디바이스에 부여했습니다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휴대폰을 제출 한 후 일일 운동 일정에 맞는 운동을 했을 때 운동 결과를 데이터베이스가 아닌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디바이스에 저장합니다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휴대폰을 불출 받고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연결을 해 동기화를 하면 운동 내역이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앱으로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전달되는 기능을 주고자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결과에 대한 정보는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앱에서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확인할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4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기능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448947"/>
            <a:ext cx="5318342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무리한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운동을 감지할 시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사용자에게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신호음 보내기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180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78450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40" y="2411303"/>
            <a:ext cx="73795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체력단련실에서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혼자 운동을 하다 보면 무리해서 운동을 하다 다칠 가능성이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방지하기 위해 스마트 밴드에 부착된 혈압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혈중 산소포화도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 센서들로 받는 정보들을 종합하여 사용자의 상태를 파악합니다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 결과 사용자가 무리한 운동을 하는 경우 밴드에 부착된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부저가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울리며 사용자에게 경고의 신호를 보내고자 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42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939" r="9737" b="102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478323"/>
            <a:ext cx="1872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APP, </a:t>
            </a:r>
            <a:r>
              <a:rPr lang="en-US" altLang="ko-KR" sz="24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IoT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개발과정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732760"/>
            <a:ext cx="1187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개발결과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877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Google Firebase Authentication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지원하는 로그인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가져와 사용자 정보를 다룰 아이디를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하는 시스템을 개발했습니다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514258" cy="255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378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lack board png에 대한 이미지 검색결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t="-1" r="13952" b="1429"/>
          <a:stretch/>
        </p:blipFill>
        <p:spPr bwMode="auto">
          <a:xfrm>
            <a:off x="1" y="-315416"/>
            <a:ext cx="9144000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9552" y="185803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  <a:endParaRPr lang="ko-KR" altLang="en-US" sz="5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771800" y="1052736"/>
            <a:ext cx="0" cy="49685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31840" y="980728"/>
            <a:ext cx="33843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en-US" altLang="ko-KR" sz="400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아이템 선정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2204864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핵심 기능 선정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848" y="342900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결과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4593322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개선할 점</a:t>
            </a:r>
            <a:endParaRPr lang="ko-KR" altLang="en-US" sz="4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923928" y="1700808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5896" y="180475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주제를 고른 이유와 문제 설정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923928" y="2924944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35896" y="3028890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구현해나갈 핵심 내용에 대하여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3923928" y="4149080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35896" y="4253026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APP, </a:t>
            </a:r>
            <a:r>
              <a:rPr lang="en-US" altLang="ko-KR" sz="2000" dirty="0" err="1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과정 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923928" y="5301208"/>
            <a:ext cx="17281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35896" y="540515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지금까지</a:t>
            </a:r>
            <a:r>
              <a:rPr lang="en-US" altLang="ko-KR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 smtClean="0">
                <a:solidFill>
                  <a:srgbClr val="FFFF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앞으로의 활동</a:t>
            </a:r>
            <a:endParaRPr lang="ko-KR" altLang="en-US" sz="2000" dirty="0">
              <a:solidFill>
                <a:srgbClr val="FFFF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5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지원하는 로그인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가져와 사용자 정보를 다룰 아이디를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 하는 시스템을 개발했습니다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2736"/>
            <a:ext cx="1981200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97" y="1052736"/>
            <a:ext cx="1981099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0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  Google Firebase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Realtime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Database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구글이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지원하는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Firebase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데이터베이스에 여러 정보들을 저장하고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불러오는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기능들을 활용했습니다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64" y="2204864"/>
            <a:ext cx="7020272" cy="267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6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 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포스팅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시스템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글을 게시할 게시판을 정할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사진과 함께 글을 올릴 수 있는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포스팅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시스템을 개발했습니다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게시글에는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추천 기능 또한 존재합니다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08899"/>
            <a:ext cx="1731934" cy="353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708899"/>
            <a:ext cx="1717079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8899"/>
            <a:ext cx="1735801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708898"/>
            <a:ext cx="1735866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41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98270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리스트 보기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근육 별로 정리된 운동 리스트를 근육 위치를 쉽게 볼 수 있는 탭에서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직관적으로 정리하였고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상세 정보를 확인하거나 구독할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59" y="1708899"/>
            <a:ext cx="1741885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76" y="1708898"/>
            <a:ext cx="1729739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74" y="1708899"/>
            <a:ext cx="1742134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39" y="1708899"/>
            <a:ext cx="1729661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9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98270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루틴 시스템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 화면에서 일일 운동 루틴을 확인할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간단한 질문들을 통해 자동으로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루틴을 짜줍니다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이후 사용자가 직접 수정을 해 루틴을 완성시킵니다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8899"/>
            <a:ext cx="1725056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184" y="1708898"/>
            <a:ext cx="1721049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24" y="1708898"/>
            <a:ext cx="1710392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873" y="1708897"/>
            <a:ext cx="1691567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980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일일 운동 열람 및 성과 확인 시스템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저장한 루틴대로 운동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세트별로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진행사항을 저장할 수 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진행사항 저장은 운동 당일에만 수정할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9" y="1708897"/>
            <a:ext cx="1686643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708899"/>
            <a:ext cx="1708226" cy="352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954" y="1708897"/>
            <a:ext cx="1731254" cy="352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708899"/>
            <a:ext cx="1722615" cy="3525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40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기록 열람 및 정보 분석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기록들을 보기 쉽게 차트로 정리해주고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데이터와 일일 데이터를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각각 표시해주며 운동 부위 별 성취도 또한 확인할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2" y="1688740"/>
            <a:ext cx="1805026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688740"/>
            <a:ext cx="1742569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88740"/>
            <a:ext cx="1754987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9512" y="104896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 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연결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338" y="5337379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웨어러블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디바이스와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통신으로 연결하고 루틴 데이터를 내보내거나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읽어들일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이때 정보는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형태로 교환합니다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안드로이드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</a:t>
            </a:r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앱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96" y="1708900"/>
            <a:ext cx="1757680" cy="3628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762" y="1688740"/>
            <a:ext cx="1767310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422" y="1688740"/>
            <a:ext cx="1774911" cy="3648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91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2"/>
            <a:ext cx="46702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TinkerCad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Curcuit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001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부대 내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반입이 불가능해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TinkerCad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제공하는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Curcuit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회로를 구성하고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프로그래밍을 진행했습니다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376" y="1988840"/>
            <a:ext cx="5253248" cy="3069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1"/>
            <a:ext cx="46702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내장 저장장치 활용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28905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사용하는 정보 자체가 매우 적은 편이기 때문에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아두이노에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내장된 저장 장치인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EEPROM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활용해서 정보를 저장했습니다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1506" name="Picture 2" descr="https://mblogthumb-phinf.pstatic.net/20141222_87/damtaja_1419255484264NOHH8_JPEG/EEPROM_use.jpg?type=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12" y="1781697"/>
            <a:ext cx="328510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9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ign wallpap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786" r="9897" b="786"/>
          <a:stretch/>
        </p:blipFill>
        <p:spPr bwMode="auto">
          <a:xfrm>
            <a:off x="1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253007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주제를 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고른 이유와 문제 설정</a:t>
            </a:r>
            <a:endParaRPr lang="ko-KR" altLang="en-US" sz="2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332656"/>
            <a:ext cx="1187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5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188640"/>
            <a:ext cx="2592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결과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1810" y="1196751"/>
            <a:ext cx="46702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심박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 센서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혈중 산소포화도 센서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웨어러블</a:t>
            </a:r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 디바이스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1338" y="5200782"/>
            <a:ext cx="728905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TinkerCad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Curcuit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프로젝트 내용에 필요한 센서가 부족해서 실제 센서를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구입해 휴가 기간에 이 센서들을 활용해 기능들을 알아봤습니다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057" y="2132856"/>
            <a:ext cx="3515883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39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8" name="Picture 6" descr="500+ Studying Pictures [HD] | Download Free Images on Unsplas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4000" r="396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325015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지금까지</a:t>
            </a:r>
            <a:r>
              <a:rPr lang="en-US" altLang="ko-KR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,</a:t>
            </a: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앞으로의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활동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732760"/>
            <a:ext cx="1187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err="1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</a:t>
            </a:r>
            <a:r>
              <a:rPr lang="ko-KR" altLang="en-US" sz="5400" dirty="0" err="1">
                <a:latin typeface="DX별과그대B" panose="02020600000000000000" pitchFamily="18" charset="-127"/>
                <a:ea typeface="DX별과그대B" panose="02020600000000000000" pitchFamily="18" charset="-127"/>
              </a:rPr>
              <a:t>점</a:t>
            </a:r>
            <a:endParaRPr lang="ko-KR" altLang="en-US" sz="5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57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7624" y="1556792"/>
            <a:ext cx="684076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대회를 기회로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오픈소스에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처음 발을 들였습니다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깃 허브의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사용법도 잘 모르고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그냥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커밋과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푸시만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하고 있었고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오픈소스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커뮤니티들 또한 활용 방법을 전혀 몰랐습니다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3688" y="3170292"/>
            <a:ext cx="576064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협업을 하는데 이렇게 좋은 도구들이 있다는 것을 깨달았고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군에서 진행하는 프로젝트였기에 부족한 점이 있어서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아쉬웠습니다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63688" y="4797152"/>
            <a:ext cx="57606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이번 개선할 점에서는 여러 어려웠던 부분들과 프로젝트에서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개선할 수 있는 점에 대해 말하겠습니다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81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사이버 지식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정보방의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한계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프로젝트는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안드로이드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스튜디오와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아두이노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스케치로 진행하였고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내용을 사이버 지식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정보방에서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진행해야 했기 때문에 정보에 접근이 제한되거나 정보 저장에 어려움이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이로 인해 불필요한 시간이 많이 소비되었고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부족한 상황에 대한 대처를 빠르게 할 필요가 있음을 절실히 깨달았습니다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제작 시간의 부족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달밖에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안되는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시간에 프로젝트를 구상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완성해야 해서 시간이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부족했는데 덩달아 근무 시간이 늘어나서 개발할 시간이 대폭 줄어 어려움을 겪었습니다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 정비 시간을 할애해서 프로젝트를 진행하느라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 넘게 밤샘 작업을 해서 다소 어려움을 느꼈습니다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1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처음 접하는 분야에 대한 공부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및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모두 이번 프로젝트가 초행인 사람들이었습니다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평소 프로그래밍은 접했어도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앱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개발이나 사물인터넷 물품을 개발하는 것이 처음이다 보니 많이 실수하기도 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더 공부에 몰두하고 프로젝트에 착수했으면 좋았을 것 같습니다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0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부대의 정보 보안 문제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 초안부터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Wifi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활용할 수 없는 군 부대의 특성 때문에 많은 어려움을 겪었습니다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IoT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인터넷에 접근할 방법이 전혀 없어서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블루투스로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갈피를 잡는데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오래걸렸습니다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이런 정보 보안 문제들이 해결된다면 더 좋은 작품들을 만들 수 있을 것 같습니다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개발 당시에 어려움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4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 입력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정보를 입력 받아 루틴을 짜주는 기능을 제공하고 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상대적으로 적은 내용만을 반영할 수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정보를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입력받고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필터링해서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솎아내는데 성공하면 더 질 좋고 유용한 운동 루틴을 짤 수 있다고 생각합니다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프로젝트 개선할 점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3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개선할 점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1625025"/>
            <a:ext cx="432048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커뮤니티 활용 확대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8872" y="2348880"/>
            <a:ext cx="6027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프로젝트에서는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포스팅만을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커뮤니티 형성에 사용했지만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많은 기능들을 추가하여 군 장병이 직접 고안한 운동 방법을 추가하거나 개인의 운동을 컨설팅해주는 서비스를 제공하면 좋겠다고 생각했습니다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720" y="27808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프로젝트 개선할 점</a:t>
            </a:r>
            <a:endParaRPr lang="ko-KR" altLang="en-US" sz="20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2064420" y="345356"/>
            <a:ext cx="0" cy="275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thank you for listen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24" y="1844824"/>
            <a:ext cx="762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3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484784"/>
            <a:ext cx="6120680" cy="219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19672" y="4149080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생활체육참여율은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 이상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1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주일에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 이상 규칙적으로 체육활동에 참여하는 사람들의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비율입니다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1680" y="5229200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2013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년부터 지금까지 계속해서 많은 사람들이 운동에 관심을 갖고 여러 체육 활동에 참여하는 것을 알 수 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24" y="6416658"/>
            <a:ext cx="57606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출처 </a:t>
            </a:r>
            <a:r>
              <a:rPr lang="en-US" altLang="ko-KR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대한민국 통계청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dirty="0" smtClean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링크</a:t>
            </a:r>
            <a:endParaRPr lang="en-US" altLang="ko-KR" sz="14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286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군인 사진, 이미지, 일러스트, 캘리그라피 - 크라우드픽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0034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743187" y="4005064"/>
            <a:ext cx="5760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운동에 대한 사회의 관심이 늘어나면서 당연히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장병들 또한 몸 만들기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건강 관리에 관심을 가지기 시작합니다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43187" y="5085184"/>
            <a:ext cx="5760640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중에는 사회에서 나름의 운동을 하다 온 사람도 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군대에서 처음 운동을 접하는 사람이 훨씬 많습니다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6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897368846"/>
              </p:ext>
            </p:extLst>
          </p:nvPr>
        </p:nvGraphicFramePr>
        <p:xfrm>
          <a:off x="2123728" y="1052736"/>
          <a:ext cx="4776192" cy="2968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1640" y="4005064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표는 저희 부대에서 운동을 하는 인원 중 무작위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명을 뽑아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사회에서의 운동 경험에 대한 설문을 진행한 결과입니다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5830" y="5081894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사회에서 운동을 배우고 온 사람도 있지만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제대로 된 운동을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경험하지 못한 용사들이 훨씬 많았습니다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151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31640" y="3861048"/>
            <a:ext cx="617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미경험자에게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체력단련실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이용에 어떤 어려움이 있었는지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추가로 질문한 결과 크게 두 가지 답변을 얻을 수 있었습니다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10" name="차트 9"/>
          <p:cNvGraphicFramePr/>
          <p:nvPr>
            <p:extLst>
              <p:ext uri="{D42A27DB-BD31-4B8C-83A1-F6EECF244321}">
                <p14:modId xmlns:p14="http://schemas.microsoft.com/office/powerpoint/2010/main" val="4187290511"/>
              </p:ext>
            </p:extLst>
          </p:nvPr>
        </p:nvGraphicFramePr>
        <p:xfrm>
          <a:off x="2123728" y="1052736"/>
          <a:ext cx="4776192" cy="2968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97353" y="5009790"/>
            <a:ext cx="6840760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전문 지식이 부족해서 효율적인 운동 방법을 모르겠고</a:t>
            </a:r>
            <a:r>
              <a:rPr lang="en-US" altLang="ko-KR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인터넷 자료들을 </a:t>
            </a:r>
            <a:endParaRPr lang="en-US" altLang="ko-KR" sz="1600" b="1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참고하기엔 체력단련실과 환경이 너무 달라 도움이 안됐다</a:t>
            </a:r>
            <a:r>
              <a:rPr lang="en-US" altLang="ko-KR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7353" y="5919663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 중에는 위험한 운동들이 있어서 혼자 운동을 할 때 다칠까 걱정이 된다</a:t>
            </a:r>
            <a:r>
              <a:rPr lang="en-US" altLang="ko-KR" sz="16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28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908720"/>
          </a:xfrm>
          <a:prstGeom prst="rect">
            <a:avLst/>
          </a:prstGeom>
          <a:solidFill>
            <a:srgbClr val="FFC000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3528" y="188640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아이템 선정</a:t>
            </a:r>
            <a:endParaRPr lang="ko-KR" altLang="en-US" sz="2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pic>
        <p:nvPicPr>
          <p:cNvPr id="2054" name="Picture 6" descr="국방오픈소스아카데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30521"/>
            <a:ext cx="226695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공지사항 - 밀양캠퍼스 체력단련실 안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558" y="1046201"/>
            <a:ext cx="6142884" cy="2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331640" y="4089846"/>
            <a:ext cx="61721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두 답변들을 토대로 문제를 설정했습니다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7353" y="5019082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군 장병들의 환경에 맞는 운동 자세 및 루틴 정보를 얻기 힘들다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7353" y="5667154"/>
            <a:ext cx="684076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헬스 트레이너가 없기 때문에 무리한 운동 중 사고가 발생할 수 있다</a:t>
            </a:r>
            <a:r>
              <a:rPr lang="en-US" altLang="ko-KR" sz="2000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847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Best 57+ Puzzle Wallpaper on HipWallpaper | Puzzle Wallpaper, Puzzle  Backgrounds and Mental Puzzle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9"/>
          <a:stretch/>
        </p:blipFill>
        <p:spPr bwMode="auto">
          <a:xfrm>
            <a:off x="-1" y="-15669"/>
            <a:ext cx="9144001" cy="690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2483768" cy="6858000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5780" y="5253007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구현해나갈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 내용에</a:t>
            </a:r>
            <a:endParaRPr lang="en-US" altLang="ko-KR" sz="2400" dirty="0" smtClean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대하여</a:t>
            </a:r>
            <a:endParaRPr lang="ko-KR" altLang="en-US" sz="24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08012" y="5013176"/>
            <a:ext cx="22677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0" y="260648"/>
            <a:ext cx="1187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smtClean="0">
                <a:latin typeface="DX별과그대B" panose="02020600000000000000" pitchFamily="18" charset="-127"/>
                <a:ea typeface="DX별과그대B" panose="02020600000000000000" pitchFamily="18" charset="-127"/>
              </a:rPr>
              <a:t>핵심기능선정</a:t>
            </a:r>
            <a:endParaRPr lang="ko-KR" altLang="en-US" sz="4800" dirty="0">
              <a:latin typeface="DX별과그대B" panose="02020600000000000000" pitchFamily="18" charset="-127"/>
              <a:ea typeface="DX별과그대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23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1579</Words>
  <Application>Microsoft Office PowerPoint</Application>
  <PresentationFormat>화면 슬라이드 쇼(4:3)</PresentationFormat>
  <Paragraphs>207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굴림</vt:lpstr>
      <vt:lpstr>Arial</vt:lpstr>
      <vt:lpstr>맑은 고딕</vt:lpstr>
      <vt:lpstr>DX별과그대B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youhk40@gmail.com</dc:creator>
  <cp:lastModifiedBy>youhk40@gmail.com</cp:lastModifiedBy>
  <cp:revision>21</cp:revision>
  <dcterms:created xsi:type="dcterms:W3CDTF">2020-10-31T01:32:59Z</dcterms:created>
  <dcterms:modified xsi:type="dcterms:W3CDTF">2020-10-31T05:15:45Z</dcterms:modified>
</cp:coreProperties>
</file>